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4618" autoAdjust="0"/>
  </p:normalViewPr>
  <p:slideViewPr>
    <p:cSldViewPr snapToGrid="0" snapToObjects="1">
      <p:cViewPr varScale="1">
        <p:scale>
          <a:sx n="48" d="100"/>
          <a:sy n="48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5F59-9836-794E-A290-6E2F185808C9}" type="datetimeFigureOut">
              <a:rPr lang="en-US" smtClean="0"/>
              <a:t>9/5/12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945D9-2AC7-AE42-A9E2-986B8FDED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64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69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80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19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45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40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0200" lvl="3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05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56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06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945D9-2AC7-AE42-A9E2-986B8FDED0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32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9/5/12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PNfshXciwU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youtube.com/watch?v=dsp0dd3NcHc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flowpsychology.com/flow-of-life/flow-theory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education-2020.wikispaces.com/Kids+Teaching+Kids-+Screencast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Theoretical Foundations of Multimedia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and why should we teach with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41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&amp; Practice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8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Tomlinson, C.A., Leading and Managing a Differentiated Classroom</a:t>
            </a:r>
          </a:p>
          <a:p>
            <a:r>
              <a:rPr lang="en-US" dirty="0" smtClean="0"/>
              <a:t>Clark &amp; Mayer, eLearning and the Science of 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85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and apply a theoretical basis for utilizing multimedia in educational environments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971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Critical Transformations – Why are you here?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>
                <a:hlinkClick r:id="rId3"/>
              </a:rPr>
              <a:t>Carol Tomlinson on Critical Transformations</a:t>
            </a:r>
            <a:endParaRPr lang="en-US" dirty="0"/>
          </a:p>
          <a:p>
            <a:pPr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Question: 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What was YOUR critical transformation? Spend a few minutes reflecting and writing on this question in your Google Reflection journal.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555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how…?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Five ways to differentiate instruction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Content / topic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Process / Activities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Product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Manipulating Environment to Accommodate Learning Styles </a:t>
            </a:r>
          </a:p>
          <a:p>
            <a:pPr lvl="1" fontAlgn="auto">
              <a:spcAft>
                <a:spcPts val="0"/>
              </a:spcAft>
              <a:buFont typeface="Wingdings" pitchFamily="2" charset="2"/>
              <a:buChar char="l"/>
              <a:defRPr/>
            </a:pPr>
            <a:r>
              <a:rPr lang="en-US" dirty="0"/>
              <a:t>Affect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2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Theory of MM </a:t>
            </a:r>
            <a:endParaRPr lang="en-US" dirty="0"/>
          </a:p>
        </p:txBody>
      </p:sp>
      <p:pic>
        <p:nvPicPr>
          <p:cNvPr id="4" name="Content Placeholder 3" descr="Screen Shot 2012-09-05 at 10.46.18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9" b="7199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84232" y="6190056"/>
            <a:ext cx="517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www.youtube.com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watch?v</a:t>
            </a:r>
            <a:r>
              <a:rPr lang="en-US" dirty="0">
                <a:hlinkClick r:id="rId4"/>
              </a:rPr>
              <a:t>=dsp0dd3NcHc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189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2-09-05 at 10.51.5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77" y="1693007"/>
            <a:ext cx="8653221" cy="468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3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Flow: Theory of Optimal Experience</a:t>
            </a:r>
            <a:endParaRPr lang="en-US" dirty="0"/>
          </a:p>
        </p:txBody>
      </p:sp>
      <p:pic>
        <p:nvPicPr>
          <p:cNvPr id="4" name="Content Placeholder 3" descr="Screen Shot 2012-09-05 at 11.10.15 A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915" r="-34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5830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3"/>
              </a:rPr>
              <a:t>Flow Psychology</a:t>
            </a:r>
            <a:endParaRPr lang="en-US" dirty="0" smtClean="0"/>
          </a:p>
          <a:p>
            <a:r>
              <a:rPr lang="en-US" dirty="0" smtClean="0"/>
              <a:t>Go to </a:t>
            </a:r>
            <a:r>
              <a:rPr lang="en-US" dirty="0" err="1" smtClean="0"/>
              <a:t>Csikszentmaihalyi’s</a:t>
            </a:r>
            <a:r>
              <a:rPr lang="en-US" dirty="0" smtClean="0"/>
              <a:t> website linked above.</a:t>
            </a:r>
          </a:p>
          <a:p>
            <a:r>
              <a:rPr lang="en-US" dirty="0" smtClean="0"/>
              <a:t>Review and discuss the 10 research findings that made an experience enjoyable</a:t>
            </a:r>
          </a:p>
          <a:p>
            <a:r>
              <a:rPr lang="en-US" dirty="0" smtClean="0"/>
              <a:t>Brainstorm if and how they can be applied to learning with multimedia</a:t>
            </a:r>
          </a:p>
          <a:p>
            <a:r>
              <a:rPr lang="en-US" dirty="0" smtClean="0"/>
              <a:t>Write your thoughts in your Google Doc (one per team)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9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theory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Screencasting</a:t>
            </a:r>
          </a:p>
          <a:p>
            <a:pPr lvl="1"/>
            <a:r>
              <a:rPr lang="en-US" dirty="0" smtClean="0"/>
              <a:t>What it it?</a:t>
            </a:r>
          </a:p>
          <a:p>
            <a:pPr lvl="1"/>
            <a:r>
              <a:rPr lang="en-US" dirty="0" smtClean="0"/>
              <a:t>How can it be used to empower students?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Screencasting</a:t>
            </a:r>
            <a:endParaRPr lang="en-US" dirty="0" smtClean="0"/>
          </a:p>
          <a:p>
            <a:pPr lvl="1"/>
            <a:r>
              <a:rPr lang="en-US" dirty="0" smtClean="0"/>
              <a:t>Show &amp; discuss class examples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76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82</TotalTime>
  <Words>216</Words>
  <Application>Microsoft Macintosh PowerPoint</Application>
  <PresentationFormat>On-screen Show (4:3)</PresentationFormat>
  <Paragraphs>47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Capital</vt:lpstr>
      <vt:lpstr>Theoretical Foundations of Multimedia</vt:lpstr>
      <vt:lpstr>Objectives </vt:lpstr>
      <vt:lpstr>Differentiation</vt:lpstr>
      <vt:lpstr>But how…? </vt:lpstr>
      <vt:lpstr>Cognitive Theory of MM </vt:lpstr>
      <vt:lpstr>PowerPoint Presentation</vt:lpstr>
      <vt:lpstr>Flow: Theory of Optimal Experience</vt:lpstr>
      <vt:lpstr>Activity </vt:lpstr>
      <vt:lpstr>Applying theory to action</vt:lpstr>
      <vt:lpstr>Jing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Foundations of Multimedia</dc:title>
  <dc:creator>Carol Walker</dc:creator>
  <cp:lastModifiedBy>Carol Walker</cp:lastModifiedBy>
  <cp:revision>19</cp:revision>
  <cp:lastPrinted>2012-09-05T15:35:58Z</cp:lastPrinted>
  <dcterms:created xsi:type="dcterms:W3CDTF">2012-09-05T14:17:17Z</dcterms:created>
  <dcterms:modified xsi:type="dcterms:W3CDTF">2012-09-05T15:40:16Z</dcterms:modified>
</cp:coreProperties>
</file>